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Roboto Medium"/>
      <p:regular r:id="rId13"/>
    </p:embeddedFont>
    <p:embeddedFont>
      <p:font typeface="Roboto Medium"/>
      <p:regular r:id="rId14"/>
    </p:embeddedFont>
    <p:embeddedFont>
      <p:font typeface="Roboto Medium"/>
      <p:regular r:id="rId15"/>
    </p:embeddedFont>
    <p:embeddedFont>
      <p:font typeface="Roboto Medium"/>
      <p:regular r:id="rId16"/>
    </p:embeddedFont>
    <p:embeddedFont>
      <p:font typeface="Roboto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font" Target="fonts/font5.fntdata"/><Relationship Id="rId18" Type="http://schemas.openxmlformats.org/officeDocument/2006/relationships/font" Target="fonts/font6.fntdata"/><Relationship Id="rId19" Type="http://schemas.openxmlformats.org/officeDocument/2006/relationships/font" Target="fonts/font7.fntdata"/><Relationship Id="rId2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Ин слайд ба афзалиятҳои ASP.NET Core барои Web API нигаронида шудааст.
• Аввалан, benchmark-ҳои TechEmpower нишон медиҳанд, ки ASP.NET Core хеле зуд ва пуриқтидор аст.
• Дуюм, ASP.NET Core метавонад дар Windows, Linux ва macOS бе мушкил истифода шавад, ки ба мутобиқати байни платформаҳо имкон медиҳад.
• Сеюм, ASP.NET Core бо Docker ва Kubernetes ҳамгирӣ мешавад, ки ба мо имкон медиҳад, ки муҳитро васеъ ва идора кунем.
• Ва ниҳоят, ASP.NET Core конфигуратсияи модулӣ ва аз ҷониби истифодабаранда танзимшаванда дорад, ки ба вобастагии кам оварда мерасонад.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ASP.NET Core барои Web API бо C#: Афзалиятҳо ва имкониятҳо он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Шарҳи мухтасари ASP.NET Core ва нақши он дар таҳияи Web API-и муосир бо забони C#.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888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3402806"/>
            <a:ext cx="11081147" cy="697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Афзалиятҳои ASP.NET Core барои Web API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0812" y="4434602"/>
            <a:ext cx="6422946" cy="1657469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1436" y="4665226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Иҷрои баланд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11436" y="5147548"/>
            <a:ext cx="5961698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Benchmark-ҳои TechEmpower собит мекунанд, ки ASP.NET Core ба зудӣ ва пуриқтидор аст.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6762" y="4434602"/>
            <a:ext cx="6422946" cy="1657469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57386" y="4665226"/>
            <a:ext cx="4303395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Мутобиқати байни платформаҳо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657386" y="5147548"/>
            <a:ext cx="5961698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Пешбурди барномаҳо дар Windows, Linux ва macOS бе мушкил.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0812" y="6315075"/>
            <a:ext cx="13068776" cy="1300520"/>
          </a:xfrm>
          <a:prstGeom prst="roundRect">
            <a:avLst>
              <a:gd name="adj" fmla="val 72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1436" y="6545699"/>
            <a:ext cx="359437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Пуштибонӣ аз контейнерҳо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11436" y="7028021"/>
            <a:ext cx="1260752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Ҳамгироии осон бо Docker ва Kubernetes барои васеъшавӣ ва идоракунии муҳит.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45888"/>
            <a:ext cx="10383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Имкониятҳои Web API бо ASP.NET Core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21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RESTful API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02787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Сохтани API-ҳои муосир бо моделҳои REST барои осонии истифода.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21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Протоколҳои гуногун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202787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200406" y="4644985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gRPC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4200406" y="5087183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GraphQL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7022" y="3621643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Интегратсия бо маълумотҳо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07022" y="4557117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SQL Server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607022" y="4999315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MySQL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607022" y="5441513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PostgreSQL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11013638" y="3621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Амният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1013638" y="4202787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Authentication ва authorization бо JWT ва OAuth 2.0.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47636"/>
            <a:ext cx="127777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Технологияҳои асосӣ дар ASP.NET Core Web API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96577"/>
            <a:ext cx="567059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
</a:t>
            </a:r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MVC ва Controllerҳо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67542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Модели илмӣ барои ташкил ва идора кардани APIҳо.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2795"/>
            <a:ext cx="91234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Амният дар ASP.NET Core Web API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8550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Authentication ва Authorization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402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Истифодаи JWT ва OAuth  барои кафолат додани дастрасӣ.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38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Ҳимоя аз ҳамлаҳо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219694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CSRF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200406" y="4661892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XSS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4200406" y="510409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SQL Injection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7022" y="3638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HTTPS ва SSL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07022" y="421969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Рамзгузории трафик барои муҳофизати маълумот.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1013638" y="3638550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Политикаҳои Authorization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1013638" y="457402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Танзими сиёсати дастрасӣ барои бехатарии бештар.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432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Хулоса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9921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40700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.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456045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ASP.NET Core платформаи пурқувват ва мукаммал барои Web API аст.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2025-05-16T07:17:52Z</dcterms:created>
  <dcterms:modified xsi:type="dcterms:W3CDTF">2025-05-16T07:17:52Z</dcterms:modified>
</cp:coreProperties>
</file>